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AF4F"/>
    <a:srgbClr val="E1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28" autoAdjust="0"/>
    <p:restoredTop sz="96374" autoAdjust="0"/>
  </p:normalViewPr>
  <p:slideViewPr>
    <p:cSldViewPr snapToGrid="0" showGuides="1">
      <p:cViewPr>
        <p:scale>
          <a:sx n="90" d="100"/>
          <a:sy n="90" d="100"/>
        </p:scale>
        <p:origin x="-864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2E532-A835-4D98-97AA-31BFC8E93A8B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AC5C6-2263-4DBB-9ED4-CAFA5CAE4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43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7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7FA30D-4112-4469-AFDD-967A3B40D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DEC8C0D-F890-43E4-957D-D267336F0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C2D7B4-E375-4EEE-A792-11D906AEF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E790ADB-CB96-4BDE-A06E-4CC0F53E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308CE1-585E-4750-8334-C9B1E890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6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62A932-332E-4F10-93A5-4AE57024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CA0CFCC-6402-4CA1-9DD7-98D6BC0DC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DF5D91-968E-4CF0-BA80-863E9F03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3592C4-9A8C-4CA8-AE5D-802EF34E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111EB5F-8ED7-4EDF-B7B7-29C4BEFC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5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F8EF25E-E940-434E-8FAF-E1B5AAAC0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D7ADE49-0200-4A66-83B4-BB67DA6FD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C396CF-7CDD-462E-BC18-E9A191DF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C93915-C4ED-4943-9E32-CD22A5CD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7BFF0C-3A74-4A1F-84E6-E390CF876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47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xmlns="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048822" cy="2921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334286"/>
                </a:solidFill>
                <a:latin typeface="Arial"/>
                <a:cs typeface="Arial"/>
              </a:rPr>
              <a:t>РОССТАТ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xmlns="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xmlns="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5182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0FAB21-063A-4CEC-B777-AB1473E2A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FA3974-2684-4820-BF73-94A5A8BFA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AF6F22-AA78-432D-8AF1-9FF075A2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FF1ABB0-FDF9-4B8E-929E-4562BD15B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9A0350-6C02-4412-9AF1-2167DE4F1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69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8D067B-D717-4F84-805A-D814B789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EE4E17A-D9C3-4EDC-AA4C-46FA29AAA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71B41F2-52B9-4306-BD22-5768D6AC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A97BF1-CE6E-4F3A-963D-048A59D7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669901-CA75-4A40-8185-2A509E4A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6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117B0C-1D3E-4E96-A797-0E3DE513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69256E-9775-40D3-B0E7-E528150E4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CEE4B8B-FA24-4FB5-B5A2-6F2551D5C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8E78FD5-9F70-4B6F-978A-DC66510E1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0EA5C2-BF85-417C-ABAF-61BF6C43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CB579F1-CF30-4FE2-A589-DC7B9ACD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1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19A052-108F-4C66-9847-6465A021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C2CFC25-18FB-4790-93FC-927832FB8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56CEB4D-0D67-48A9-A3BE-326382E0E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B50C02F-8F4D-4EA4-BA08-986E78EA0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103F902-9FFF-4A24-A87C-6F481D238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8D04B26-7685-45FF-9CA0-101A299E7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6D6A1C1-9ABA-41DC-AABA-8D813E11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43ABEA1-EE44-424C-81AA-B5304172F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09E811-A6CC-4EEE-A3E9-942CAD73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E64EA0B-F505-4DA1-8EA4-758E5D14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C23E0F1-F163-48D4-A114-28011703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5DF6294-43D8-4970-8F4E-BDDF6151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1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9B7D8D7-B524-44DB-B715-2477694F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A20DF86-5662-4D51-95FD-63B1BF33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8594682-FB9A-4DE9-9B28-FF465037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72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5DE7B2-583F-49DD-B46D-4BDBCBEF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F6A1A9-8AC1-4929-97A8-3EFC5CD84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F631901-62A0-41AD-828C-F573C689E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8CE8872-078E-48BA-BE3A-A2DE4589A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176CD62-E410-410B-9170-E7386F0A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CF537AE-4DD4-4844-82B0-6845AE93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2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9C7A94-D03D-4406-A192-005EA4E66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035D175-9FA7-44DC-92C7-D7C74C1AB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86EF03E-ACFE-4342-A8BC-8844CB0CA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A572B62-EAD3-40C4-8C54-95E211CF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54108A0-85EF-4212-AB2F-02B6BE9E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5DA0A4C-62F8-4662-A532-AC020460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3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8A08EA-A10B-4CA7-B1D7-F1A6518E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5213410-9FD9-45A8-BF91-A45173A8D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52BFA09-E9D8-4B10-9CCD-59CAA4200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A7926-5651-4210-BFFC-EBB02156FA1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D08337-C498-4356-A473-C19375EF0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052A1C-3633-4F6D-BE3C-5653375C3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48D7-F9D6-4876-AA70-1B95EBC73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7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118.sv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11" Type="http://schemas.openxmlformats.org/officeDocument/2006/relationships/image" Target="../media/image122.svg"/><Relationship Id="rId5" Type="http://schemas.openxmlformats.org/officeDocument/2006/relationships/image" Target="../media/image116.svg"/><Relationship Id="rId15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120.sv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1B81EEA-DF2A-1C47-9781-44818CAE4220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xmlns="" id="{CAFEBE06-6457-2D41-87DF-28AD37AA02EA}"/>
              </a:ext>
            </a:extLst>
          </p:cNvPr>
          <p:cNvGrpSpPr/>
          <p:nvPr/>
        </p:nvGrpSpPr>
        <p:grpSpPr>
          <a:xfrm>
            <a:off x="11697891" y="5855709"/>
            <a:ext cx="494109" cy="499100"/>
            <a:chOff x="9699205" y="5186438"/>
            <a:chExt cx="440055" cy="444500"/>
          </a:xfrm>
        </p:grpSpPr>
        <p:sp>
          <p:nvSpPr>
            <p:cNvPr id="18" name="object 16">
              <a:extLst>
                <a:ext uri="{FF2B5EF4-FFF2-40B4-BE49-F238E27FC236}">
                  <a16:creationId xmlns:a16="http://schemas.microsoft.com/office/drawing/2014/main" xmlns="" id="{E646AC26-998F-3049-9D97-56679996C0EC}"/>
                </a:ext>
              </a:extLst>
            </p:cNvPr>
            <p:cNvSpPr/>
            <p:nvPr/>
          </p:nvSpPr>
          <p:spPr>
            <a:xfrm>
              <a:off x="9699205" y="5186438"/>
              <a:ext cx="440055" cy="4445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7">
              <a:extLst>
                <a:ext uri="{FF2B5EF4-FFF2-40B4-BE49-F238E27FC236}">
                  <a16:creationId xmlns:a16="http://schemas.microsoft.com/office/drawing/2014/main" xmlns="" id="{D397F163-1608-044A-8BCD-52D8E8F69477}"/>
                </a:ext>
              </a:extLst>
            </p:cNvPr>
            <p:cNvSpPr/>
            <p:nvPr/>
          </p:nvSpPr>
          <p:spPr>
            <a:xfrm>
              <a:off x="9859266" y="5292379"/>
              <a:ext cx="136778" cy="25693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541720" y="177800"/>
            <a:ext cx="10301656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xmlns="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xmlns="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64" name="Текст 3"/>
          <p:cNvSpPr>
            <a:spLocks noGrp="1"/>
          </p:cNvSpPr>
          <p:nvPr>
            <p:ph type="body" sz="quarter" idx="10"/>
          </p:nvPr>
        </p:nvSpPr>
        <p:spPr>
          <a:xfrm>
            <a:off x="1352447" y="623963"/>
            <a:ext cx="10561759" cy="9667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200" dirty="0" smtClean="0"/>
              <a:t>СРЕДНИЕ ПОТРЕБИТЕЛЬСКИЕ ЦЕНЫ НА БЕНЗИН АВТОМОБИЛЬНЫЙ И ДИЗЕЛЬНОЕ ТОПЛИВО ПО РЕСПУБЛИКЕ МОРДОВИЯ</a:t>
            </a:r>
            <a:endParaRPr lang="ru-RU" sz="2200" dirty="0"/>
          </a:p>
        </p:txBody>
      </p:sp>
      <p:sp>
        <p:nvSpPr>
          <p:cNvPr id="65" name="Текст 3"/>
          <p:cNvSpPr txBox="1">
            <a:spLocks/>
          </p:cNvSpPr>
          <p:nvPr/>
        </p:nvSpPr>
        <p:spPr>
          <a:xfrm>
            <a:off x="1394024" y="1224238"/>
            <a:ext cx="9094837" cy="283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06.05.2022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533976" y="504238"/>
            <a:ext cx="720000" cy="720000"/>
          </a:xfrm>
          <a:prstGeom prst="ellipse">
            <a:avLst/>
          </a:prstGeom>
          <a:noFill/>
          <a:ln w="38100">
            <a:solidFill>
              <a:srgbClr val="3342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>
            <a:extLst>
              <a:ext uri="{FF2B5EF4-FFF2-40B4-BE49-F238E27FC236}">
                <a16:creationId xmlns="" xmlns:a16="http://schemas.microsoft.com/office/drawing/2014/main" id="{D5F2A063-F9DC-4116-948D-02FEC8C7BE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8256" y="1683466"/>
            <a:ext cx="2598363" cy="2240802"/>
          </a:xfrm>
          <a:prstGeom prst="rect">
            <a:avLst/>
          </a:prstGeom>
        </p:spPr>
      </p:pic>
      <p:pic>
        <p:nvPicPr>
          <p:cNvPr id="74" name="Рисунок 73">
            <a:extLst>
              <a:ext uri="{FF2B5EF4-FFF2-40B4-BE49-F238E27FC236}">
                <a16:creationId xmlns="" xmlns:a16="http://schemas.microsoft.com/office/drawing/2014/main" id="{0F11D008-BC23-41ED-A6F1-C94E2B83376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8256" y="3798440"/>
            <a:ext cx="2609199" cy="2209042"/>
          </a:xfrm>
          <a:prstGeom prst="rect">
            <a:avLst/>
          </a:prstGeom>
        </p:spPr>
      </p:pic>
      <p:pic>
        <p:nvPicPr>
          <p:cNvPr id="80" name="Рисунок 79">
            <a:extLst>
              <a:ext uri="{FF2B5EF4-FFF2-40B4-BE49-F238E27FC236}">
                <a16:creationId xmlns="" xmlns:a16="http://schemas.microsoft.com/office/drawing/2014/main" id="{FD815F30-4B86-43D5-A885-75874C19848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38825" y="1871488"/>
            <a:ext cx="2561431" cy="2148063"/>
          </a:xfrm>
          <a:prstGeom prst="rect">
            <a:avLst/>
          </a:prstGeom>
        </p:spPr>
      </p:pic>
      <p:pic>
        <p:nvPicPr>
          <p:cNvPr id="86" name="Рисунок 85">
            <a:extLst>
              <a:ext uri="{FF2B5EF4-FFF2-40B4-BE49-F238E27FC236}">
                <a16:creationId xmlns="" xmlns:a16="http://schemas.microsoft.com/office/drawing/2014/main" id="{FE5FE236-6A7F-46FF-A5B2-37FB92E1BF1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41443" y="3896217"/>
            <a:ext cx="2538455" cy="2111265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C1116595-05AB-46D1-8DF7-1E9BC3EFC534}"/>
              </a:ext>
            </a:extLst>
          </p:cNvPr>
          <p:cNvSpPr txBox="1"/>
          <p:nvPr/>
        </p:nvSpPr>
        <p:spPr>
          <a:xfrm>
            <a:off x="2277789" y="3360981"/>
            <a:ext cx="3162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none" strike="noStrike" kern="1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Бензин автомобильный марки </a:t>
            </a:r>
            <a:r>
              <a:rPr lang="ru-RU" sz="1200" u="none" strike="noStrike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АИ-92, л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3043EA3F-2A06-4E10-A8A4-4AE06C3723A0}"/>
              </a:ext>
            </a:extLst>
          </p:cNvPr>
          <p:cNvSpPr txBox="1"/>
          <p:nvPr/>
        </p:nvSpPr>
        <p:spPr>
          <a:xfrm>
            <a:off x="2187968" y="5475070"/>
            <a:ext cx="3497309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914400" rtl="0" eaLnBrk="1" fontAlgn="ctr" latinLnBrk="0" hangingPunct="1">
              <a:lnSpc>
                <a:spcPct val="90000"/>
              </a:lnSpc>
            </a:pPr>
            <a:r>
              <a:rPr lang="ru-RU" sz="1100" b="0" i="0" u="none" strike="noStrike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200" u="none" strike="noStrike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Бензин автомобильный марки АИ-95, л</a:t>
            </a:r>
            <a:endParaRPr lang="ru-RU" sz="1200" u="none" strike="noStrike" kern="1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57103A89-DB43-4D88-9CC7-19FA6A0DD031}"/>
              </a:ext>
            </a:extLst>
          </p:cNvPr>
          <p:cNvSpPr txBox="1"/>
          <p:nvPr/>
        </p:nvSpPr>
        <p:spPr>
          <a:xfrm>
            <a:off x="7677150" y="3427153"/>
            <a:ext cx="3848100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914400" rtl="0" eaLnBrk="1" fontAlgn="ctr" latinLnBrk="0" hangingPunct="1">
              <a:lnSpc>
                <a:spcPct val="90000"/>
              </a:lnSpc>
            </a:pPr>
            <a:r>
              <a:rPr lang="ru-RU" sz="1100" b="1" i="0" u="none" strike="noStrike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200" u="none" strike="noStrike" kern="1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Бензин автомобильный марки АИ-98 и </a:t>
            </a:r>
            <a:r>
              <a:rPr lang="ru-RU" sz="1200" u="none" strike="noStrike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выше, л</a:t>
            </a:r>
            <a:endParaRPr lang="ru-RU" sz="1200" u="none" strike="noStrike" kern="1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B92991B8-7768-4C44-8AFA-EF6166775C28}"/>
              </a:ext>
            </a:extLst>
          </p:cNvPr>
          <p:cNvSpPr txBox="1"/>
          <p:nvPr/>
        </p:nvSpPr>
        <p:spPr>
          <a:xfrm>
            <a:off x="7851185" y="5562124"/>
            <a:ext cx="2166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none" strike="noStrike" kern="120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Дизельное </a:t>
            </a:r>
            <a:r>
              <a:rPr lang="ru-RU" sz="1200" u="none" strike="noStrike" kern="120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топливо, л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26" y="546000"/>
            <a:ext cx="810850" cy="63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576" y="115289"/>
            <a:ext cx="914400" cy="2335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Нижний колонтитул 8"/>
          <p:cNvSpPr txBox="1">
            <a:spLocks/>
          </p:cNvSpPr>
          <p:nvPr/>
        </p:nvSpPr>
        <p:spPr>
          <a:xfrm>
            <a:off x="71433" y="49478"/>
            <a:ext cx="147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8358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МОРДОВИ</a:t>
            </a:r>
            <a:r>
              <a:rPr lang="ru-RU" sz="1400" b="1" noProof="0" dirty="0" smtClean="0">
                <a:solidFill>
                  <a:srgbClr val="283583"/>
                </a:solidFill>
                <a:latin typeface="Calibri"/>
              </a:rPr>
              <a:t>ЯСТАТ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28358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24194" y="3159320"/>
            <a:ext cx="38298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200" b="1" dirty="0" smtClean="0">
                <a:solidFill>
                  <a:srgbClr val="2835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…………………………………………….....………</a:t>
            </a:r>
            <a:r>
              <a:rPr lang="en-US" sz="1200" b="1" dirty="0" smtClean="0">
                <a:solidFill>
                  <a:srgbClr val="2835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</a:t>
            </a:r>
            <a:endParaRPr lang="ru-RU" sz="1200" b="1" dirty="0">
              <a:solidFill>
                <a:srgbClr val="2835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5472" y="2330427"/>
            <a:ext cx="914400" cy="490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73877" y="2789811"/>
            <a:ext cx="108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4</a:t>
            </a:r>
            <a:r>
              <a:rPr lang="en-US" sz="2800" b="1" dirty="0">
                <a:solidFill>
                  <a:srgbClr val="0070C0"/>
                </a:solidFill>
              </a:rPr>
              <a:t>6</a:t>
            </a:r>
            <a:r>
              <a:rPr lang="ru-RU" sz="2800" b="1" dirty="0" smtClean="0">
                <a:solidFill>
                  <a:srgbClr val="0070C0"/>
                </a:solidFill>
              </a:rPr>
              <a:t>,41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61834" y="2756460"/>
            <a:ext cx="1327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100,0%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86709" y="5167455"/>
            <a:ext cx="3942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2835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</a:t>
            </a:r>
            <a:r>
              <a:rPr lang="en-US" dirty="0" smtClean="0">
                <a:solidFill>
                  <a:srgbClr val="2835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2835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17444" y="4828901"/>
            <a:ext cx="105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50,68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14430" y="4861052"/>
            <a:ext cx="1327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100,0%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677150" y="3176315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2835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</a:t>
            </a:r>
            <a:endParaRPr lang="ru-RU" dirty="0">
              <a:solidFill>
                <a:srgbClr val="2835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89016" y="2895926"/>
            <a:ext cx="1231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57,67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220325" y="2894323"/>
            <a:ext cx="1477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100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,0 %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777748" y="5260080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2835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</a:t>
            </a:r>
            <a:endParaRPr lang="ru-RU" dirty="0">
              <a:solidFill>
                <a:srgbClr val="2835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05973" y="4951850"/>
            <a:ext cx="1147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52,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59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351065" y="4939426"/>
            <a:ext cx="1346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100,0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76270" y="3018070"/>
            <a:ext cx="180226" cy="18000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01872" y="3105864"/>
            <a:ext cx="180226" cy="18000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39973" y="5145320"/>
            <a:ext cx="180226" cy="18000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76270" y="5053114"/>
            <a:ext cx="180226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29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68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Карасева Юлия Александровна</cp:lastModifiedBy>
  <cp:revision>44</cp:revision>
  <dcterms:created xsi:type="dcterms:W3CDTF">2021-08-09T07:16:27Z</dcterms:created>
  <dcterms:modified xsi:type="dcterms:W3CDTF">2022-05-06T10:37:03Z</dcterms:modified>
</cp:coreProperties>
</file>